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9" r:id="rId2"/>
    <p:sldId id="260" r:id="rId3"/>
    <p:sldId id="262" r:id="rId4"/>
    <p:sldId id="263" r:id="rId5"/>
    <p:sldId id="264" r:id="rId6"/>
    <p:sldId id="267" r:id="rId7"/>
    <p:sldId id="268" r:id="rId8"/>
    <p:sldId id="269" r:id="rId9"/>
    <p:sldId id="261" r:id="rId10"/>
    <p:sldId id="277" r:id="rId11"/>
    <p:sldId id="258" r:id="rId12"/>
    <p:sldId id="270" r:id="rId13"/>
    <p:sldId id="271" r:id="rId14"/>
    <p:sldId id="279" r:id="rId15"/>
    <p:sldId id="280" r:id="rId16"/>
    <p:sldId id="272" r:id="rId17"/>
    <p:sldId id="273" r:id="rId18"/>
    <p:sldId id="276" r:id="rId19"/>
    <p:sldId id="281" r:id="rId20"/>
    <p:sldId id="274" r:id="rId21"/>
    <p:sldId id="275" r:id="rId22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1AFE6E0-6DD4-46BC-A874-3A823DA82A0A}" type="datetimeFigureOut">
              <a:rPr lang="ru-RU" smtClean="0"/>
              <a:pPr/>
              <a:t>28.10.2020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A950994-339F-4C4A-97A9-02F0C536995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681424" y="908720"/>
            <a:ext cx="108074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Беседа </a:t>
            </a:r>
          </a:p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«Умей сказать – НЕТ!» </a:t>
            </a:r>
          </a:p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по профилактике ПАВ.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79712" y="40466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834" y="248017"/>
            <a:ext cx="774700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53561"/>
            <a:ext cx="1176337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C:\Users\User\Desktop\resize (1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494043"/>
            <a:ext cx="3700057" cy="337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980728"/>
            <a:ext cx="812793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CentSchbkCyrill BT" pitchFamily="18" charset="-52"/>
                <a:cs typeface="Aharoni" pitchFamily="2" charset="-79"/>
              </a:rPr>
              <a:t>Наркомания</a:t>
            </a:r>
            <a:r>
              <a:rPr lang="ru-RU" sz="4400" dirty="0" smtClean="0">
                <a:latin typeface="CentSchbkCyrill BT" pitchFamily="18" charset="-52"/>
                <a:cs typeface="Aharoni" pitchFamily="2" charset="-79"/>
              </a:rPr>
              <a:t> </a:t>
            </a:r>
            <a:r>
              <a:rPr lang="ru-RU" dirty="0" smtClean="0">
                <a:latin typeface="CentSchbkCyrill BT" pitchFamily="18" charset="-52"/>
              </a:rPr>
              <a:t>- болезнь, которая распространяется со скоростью эпидемии.</a:t>
            </a:r>
            <a:endParaRPr lang="ru-RU" dirty="0">
              <a:latin typeface="CentSchbkCyrill BT" pitchFamily="18" charset="-52"/>
            </a:endParaRPr>
          </a:p>
        </p:txBody>
      </p:sp>
      <p:pic>
        <p:nvPicPr>
          <p:cNvPr id="2050" name="Picture 2" descr="D:\долбаная работа!!!!\ПАВ, ВИЧ.СПИД.Тер\ПАВ\картинки пав\4501167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095500"/>
            <a:ext cx="5616624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88640"/>
            <a:ext cx="74888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0" dirty="0" smtClean="0">
                <a:latin typeface="CentSchbkCyrill BT" pitchFamily="18" charset="-52"/>
              </a:rPr>
              <a:t>I</a:t>
            </a:r>
            <a:r>
              <a:rPr lang="ru-RU" sz="20000" dirty="0" smtClean="0">
                <a:latin typeface="CentSchbkCyrill BT" pitchFamily="18" charset="-52"/>
              </a:rPr>
              <a:t>тур</a:t>
            </a:r>
            <a:r>
              <a:rPr lang="en-US" sz="20000" dirty="0" smtClean="0">
                <a:latin typeface="CentSchbkCyrill BT" pitchFamily="18" charset="-52"/>
              </a:rPr>
              <a:t> </a:t>
            </a:r>
            <a:endParaRPr lang="ru-RU" sz="20000" dirty="0">
              <a:latin typeface="CentSchbkCyrill BT" pitchFamily="18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3068960"/>
            <a:ext cx="84969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solidFill>
                  <a:srgbClr val="FF0000"/>
                </a:solidFill>
              </a:rPr>
              <a:t>«Вопрос ответ»</a:t>
            </a:r>
            <a:endParaRPr lang="ru-RU" sz="8800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User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64063"/>
            <a:ext cx="3816424" cy="203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64704"/>
            <a:ext cx="896448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Наркотик – это стимулирующее вещество, его употребление ведет поднятию бодрости  духа ?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7703" y="3861048"/>
            <a:ext cx="568863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0" b="1" dirty="0" smtClean="0"/>
              <a:t>Нет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692696"/>
            <a:ext cx="88924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6000" b="1" i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Зависимость от наркотиков – это состояние души</a:t>
            </a: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? 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9712" y="3573016"/>
            <a:ext cx="482453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0" b="1" dirty="0" smtClean="0"/>
              <a:t>Нет</a:t>
            </a:r>
            <a:r>
              <a:rPr lang="ru-RU" sz="8000" dirty="0" smtClean="0"/>
              <a:t> </a:t>
            </a:r>
            <a:endParaRPr lang="ru-RU" sz="8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3"/>
            <a:ext cx="8964487" cy="485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6000" b="1" i="1" dirty="0" smtClean="0">
                <a:solidFill>
                  <a:schemeClr val="accent1">
                    <a:lumMod val="75000"/>
                  </a:schemeClr>
                </a:solidFill>
              </a:rPr>
              <a:t>Наркотик помогает увеличить творческий потенциал и стимулирует учебу?</a:t>
            </a:r>
            <a:endParaRPr lang="ru-RU" sz="6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35696" y="4797152"/>
            <a:ext cx="568863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0" b="1" dirty="0" smtClean="0"/>
              <a:t>Нет </a:t>
            </a:r>
            <a:endParaRPr lang="ru-RU" sz="15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476672"/>
            <a:ext cx="84249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</a:rPr>
              <a:t>Когда беременная женщина пьет или употребляет наркотики, это влияет на здоровье ее будущего ребенка?</a:t>
            </a:r>
            <a:endParaRPr lang="ru-RU" sz="48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43808" y="4149080"/>
            <a:ext cx="3744416" cy="2472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0" b="1" dirty="0" smtClean="0"/>
              <a:t>Да</a:t>
            </a:r>
            <a:endParaRPr lang="ru-RU" sz="15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836712"/>
            <a:ext cx="84969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Наркотики вызывают привыкание?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63888" y="4293096"/>
            <a:ext cx="266429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0" b="1" dirty="0" smtClean="0"/>
              <a:t>Да</a:t>
            </a:r>
            <a:endParaRPr lang="ru-RU" sz="15000" b="1" dirty="0"/>
          </a:p>
        </p:txBody>
      </p:sp>
      <p:pic>
        <p:nvPicPr>
          <p:cNvPr id="7171" name="Picture 3" descr="C:\Users\User\Desktop\a199d8f613588ff626955d4c587391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72816"/>
            <a:ext cx="356149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764704"/>
            <a:ext cx="8280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Можно ли умереть от употребления наркотиков?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47864" y="4149080"/>
            <a:ext cx="367240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0" b="1" dirty="0" smtClean="0"/>
              <a:t>Да</a:t>
            </a:r>
            <a:endParaRPr lang="ru-RU" sz="15000" b="1" dirty="0"/>
          </a:p>
        </p:txBody>
      </p:sp>
      <p:pic>
        <p:nvPicPr>
          <p:cNvPr id="8194" name="Picture 2" descr="C:\Users\User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98949" y="2088143"/>
            <a:ext cx="176212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64704"/>
            <a:ext cx="9144000" cy="201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1"/>
                </a:solidFill>
              </a:rPr>
              <a:t>Употребление и распространение наркотиков несет уголовную ответственность? </a:t>
            </a:r>
            <a:endParaRPr lang="ru-RU" sz="4000" dirty="0">
              <a:solidFill>
                <a:schemeClr val="accent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54694" y="4581128"/>
            <a:ext cx="3816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0" dirty="0" smtClean="0"/>
              <a:t>Да</a:t>
            </a:r>
            <a:endParaRPr lang="ru-RU" sz="15000" dirty="0"/>
          </a:p>
        </p:txBody>
      </p:sp>
      <p:pic>
        <p:nvPicPr>
          <p:cNvPr id="9218" name="Picture 2" descr="C:\Users\User\Desktop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0437" y="263691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60648"/>
            <a:ext cx="8424936" cy="3242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0" dirty="0" smtClean="0">
                <a:latin typeface="CentSchbkCyrill BT" pitchFamily="18" charset="-52"/>
              </a:rPr>
              <a:t>II</a:t>
            </a:r>
            <a:r>
              <a:rPr lang="ru-RU" sz="20000" dirty="0" smtClean="0">
                <a:latin typeface="CentSchbkCyrill BT" pitchFamily="18" charset="-52"/>
              </a:rPr>
              <a:t>тур</a:t>
            </a:r>
            <a:r>
              <a:rPr lang="en-US" sz="20000" dirty="0" smtClean="0">
                <a:latin typeface="CentSchbkCyrill BT" pitchFamily="18" charset="-52"/>
              </a:rPr>
              <a:t> </a:t>
            </a:r>
            <a:endParaRPr lang="ru-RU" sz="20000" dirty="0">
              <a:latin typeface="CentSchbkCyrill BT" pitchFamily="18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484784"/>
            <a:ext cx="741682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/>
              <a:t>          </a:t>
            </a:r>
            <a:r>
              <a:rPr lang="ru-RU" sz="8800" dirty="0" smtClean="0">
                <a:solidFill>
                  <a:srgbClr val="FF0000"/>
                </a:solidFill>
              </a:rPr>
              <a:t>«Словарь»</a:t>
            </a:r>
            <a:endParaRPr lang="ru-RU" sz="8800" dirty="0">
              <a:solidFill>
                <a:srgbClr val="FF0000"/>
              </a:solidFill>
            </a:endParaRPr>
          </a:p>
        </p:txBody>
      </p:sp>
      <p:pic>
        <p:nvPicPr>
          <p:cNvPr id="10242" name="Picture 2" descr="C:\Users\User\Desktop\8dd499321b31ab27220748b89033cc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005064"/>
            <a:ext cx="2247900" cy="2028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980728"/>
            <a:ext cx="87849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solidFill>
                  <a:schemeClr val="accent1">
                    <a:lumMod val="75000"/>
                  </a:schemeClr>
                </a:solidFill>
              </a:rPr>
              <a:t>ЕЬВОРОДЗ</a:t>
            </a:r>
            <a:endParaRPr lang="ru-RU" sz="8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140968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800" b="1" dirty="0" smtClean="0"/>
              <a:t>     ЗДОРОВЬЕ</a:t>
            </a:r>
            <a:endParaRPr lang="ru-RU" sz="8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052736"/>
            <a:ext cx="850248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solidFill>
                  <a:schemeClr val="accent1">
                    <a:lumMod val="75000"/>
                  </a:schemeClr>
                </a:solidFill>
              </a:rPr>
              <a:t>ТРОПС</a:t>
            </a:r>
            <a:endParaRPr lang="ru-RU" sz="8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3717032"/>
            <a:ext cx="83529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dirty="0" smtClean="0"/>
              <a:t>СПОРТ</a:t>
            </a:r>
            <a:r>
              <a:rPr lang="ru-RU" b="1" dirty="0" smtClean="0"/>
              <a:t>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228722" y="1124744"/>
            <a:ext cx="828323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8800" dirty="0" smtClean="0">
                <a:solidFill>
                  <a:schemeClr val="tx2"/>
                </a:solidFill>
              </a:rPr>
              <a:t>           АКДЯРАЗ</a:t>
            </a:r>
            <a:endParaRPr lang="ru-RU" sz="8800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9471" y="3645024"/>
            <a:ext cx="740837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800" b="1" dirty="0" smtClean="0"/>
              <a:t>      ЗАРЯДКА 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4996" y="980728"/>
            <a:ext cx="729340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8800" b="1" dirty="0" smtClean="0">
                <a:solidFill>
                  <a:schemeClr val="tx2"/>
                </a:solidFill>
              </a:rPr>
              <a:t>ЫНИМАТИВ</a:t>
            </a:r>
            <a:endParaRPr lang="ru-RU" sz="8800" b="1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3140968"/>
            <a:ext cx="74168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b="1" dirty="0" smtClean="0"/>
              <a:t>ВИТАМИНЫ</a:t>
            </a:r>
            <a:endParaRPr lang="ru-RU" sz="8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9512" y="332656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600" dirty="0" smtClean="0">
                <a:latin typeface="CentSchbkCyrill BT" pitchFamily="18" charset="-52"/>
              </a:rPr>
              <a:t>III</a:t>
            </a:r>
            <a:r>
              <a:rPr lang="ru-RU" sz="9600" dirty="0" smtClean="0">
                <a:latin typeface="CentSchbkCyrill BT" pitchFamily="18" charset="-52"/>
              </a:rPr>
              <a:t>тур</a:t>
            </a:r>
            <a:endParaRPr lang="ru-RU" sz="9600" dirty="0"/>
          </a:p>
        </p:txBody>
      </p:sp>
      <p:sp>
        <p:nvSpPr>
          <p:cNvPr id="8" name="TextBox 7"/>
          <p:cNvSpPr txBox="1"/>
          <p:nvPr/>
        </p:nvSpPr>
        <p:spPr>
          <a:xfrm>
            <a:off x="844724" y="1988840"/>
            <a:ext cx="75608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solidFill>
                  <a:srgbClr val="FF0000"/>
                </a:solidFill>
              </a:rPr>
              <a:t>«стишок»</a:t>
            </a:r>
            <a:endParaRPr lang="ru-RU" sz="6600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53244" y="3573016"/>
            <a:ext cx="74523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На скакалочке скачу,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Очень я вести хочу.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Ведь здоровый образ жизни</a:t>
            </a:r>
          </a:p>
          <a:p>
            <a:pPr algn="ctr"/>
            <a:endParaRPr lang="ru-RU" sz="2400" dirty="0"/>
          </a:p>
          <a:p>
            <a:pPr algn="ctr"/>
            <a:r>
              <a:rPr lang="ru-RU" sz="2400" dirty="0"/>
              <a:t>Я качаюсь на качели,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88641"/>
            <a:ext cx="84969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0" dirty="0" smtClean="0">
                <a:latin typeface="CentSchbkCyrill BT" pitchFamily="18" charset="-52"/>
              </a:rPr>
              <a:t>IV</a:t>
            </a:r>
            <a:r>
              <a:rPr lang="ru-RU" sz="20000" dirty="0" smtClean="0">
                <a:latin typeface="CentSchbkCyrill BT" pitchFamily="18" charset="-52"/>
              </a:rPr>
              <a:t>тур</a:t>
            </a:r>
            <a:r>
              <a:rPr lang="en-US" sz="20000" dirty="0" smtClean="0">
                <a:latin typeface="CentSchbkCyrill BT" pitchFamily="18" charset="-52"/>
              </a:rPr>
              <a:t> </a:t>
            </a:r>
            <a:endParaRPr lang="ru-RU" sz="20000" dirty="0">
              <a:latin typeface="CentSchbkCyrill BT" pitchFamily="18" charset="-5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299695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FF0000"/>
                </a:solidFill>
              </a:rPr>
              <a:t>  Придумай акцию?</a:t>
            </a:r>
            <a:endParaRPr lang="ru-RU" sz="7200" b="1" dirty="0">
              <a:solidFill>
                <a:srgbClr val="FF0000"/>
              </a:solidFill>
            </a:endParaRPr>
          </a:p>
        </p:txBody>
      </p:sp>
      <p:pic>
        <p:nvPicPr>
          <p:cNvPr id="11266" name="Picture 2" descr="C:\Users\User\Desktop\images 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197281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пециалист\Desktop\Презентации\1.jpg"/>
          <p:cNvPicPr>
            <a:picLocks noChangeAspect="1" noChangeArrowheads="1"/>
          </p:cNvPicPr>
          <p:nvPr/>
        </p:nvPicPr>
        <p:blipFill>
          <a:blip r:embed="rId2" cstate="print"/>
          <a:srcRect l="9930" t="2129"/>
          <a:stretch>
            <a:fillRect/>
          </a:stretch>
        </p:blipFill>
        <p:spPr bwMode="auto">
          <a:xfrm>
            <a:off x="1187624" y="1628800"/>
            <a:ext cx="6879696" cy="44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971600" y="620688"/>
            <a:ext cx="62481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Волонтеры «69 высота»</a:t>
            </a:r>
            <a:endParaRPr lang="ru-RU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7488832" cy="5544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733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116632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600" dirty="0" smtClean="0">
                <a:latin typeface="CentSchbkCyrill BT" pitchFamily="18" charset="-52"/>
              </a:rPr>
              <a:t>V</a:t>
            </a:r>
            <a:r>
              <a:rPr lang="ru-RU" sz="9600" dirty="0" smtClean="0">
                <a:latin typeface="CentSchbkCyrill BT" pitchFamily="18" charset="-52"/>
              </a:rPr>
              <a:t>тур</a:t>
            </a:r>
            <a:r>
              <a:rPr lang="en-US" sz="9600" dirty="0" smtClean="0">
                <a:latin typeface="CentSchbkCyrill BT" pitchFamily="18" charset="-52"/>
              </a:rPr>
              <a:t> </a:t>
            </a:r>
            <a:endParaRPr lang="ru-RU" sz="9600" dirty="0">
              <a:latin typeface="CentSchbkCyrill BT" pitchFamily="18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1686292"/>
            <a:ext cx="78765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dirty="0" smtClean="0">
                <a:solidFill>
                  <a:srgbClr val="FF0000"/>
                </a:solidFill>
              </a:rPr>
              <a:t>«ЛАДОШКИ»</a:t>
            </a:r>
            <a:endParaRPr lang="ru-RU" sz="7200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User\Desktop\unnam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886621"/>
            <a:ext cx="4104455" cy="375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Users\User\Desktop\resiz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72816"/>
            <a:ext cx="5568702" cy="527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71600" y="1268760"/>
            <a:ext cx="41764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21796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10790</TotalTime>
  <Words>161</Words>
  <Application>Microsoft Office PowerPoint</Application>
  <PresentationFormat>Экран (4:3)</PresentationFormat>
  <Paragraphs>45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Специалист</dc:creator>
  <cp:lastModifiedBy>Глеб</cp:lastModifiedBy>
  <cp:revision>1078</cp:revision>
  <dcterms:created xsi:type="dcterms:W3CDTF">2018-08-29T10:38:12Z</dcterms:created>
  <dcterms:modified xsi:type="dcterms:W3CDTF">2020-10-28T16:09:20Z</dcterms:modified>
</cp:coreProperties>
</file>